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1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2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9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6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7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2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94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2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D641-EAAE-4AF4-9ABD-4F542D250B56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6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75361F8-75D0-4CC9-97E4-E44658424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" y="0"/>
            <a:ext cx="10691127" cy="15119350"/>
          </a:xfrm>
          <a:prstGeom prst="rect">
            <a:avLst/>
          </a:prstGeom>
        </p:spPr>
      </p:pic>
      <p:sp>
        <p:nvSpPr>
          <p:cNvPr id="6" name="Pole tekstowe 2">
            <a:extLst>
              <a:ext uri="{FF2B5EF4-FFF2-40B4-BE49-F238E27FC236}">
                <a16:creationId xmlns:a16="http://schemas.microsoft.com/office/drawing/2014/main" id="{CD41BE70-0797-47F4-B47C-542BA83D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172" y="9228138"/>
            <a:ext cx="3691890" cy="4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b="1" dirty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września</a:t>
            </a: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 roku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4">
            <a:extLst>
              <a:ext uri="{FF2B5EF4-FFF2-40B4-BE49-F238E27FC236}">
                <a16:creationId xmlns:a16="http://schemas.microsoft.com/office/drawing/2014/main" id="{E9DC3EA3-6B72-4CEB-A9E6-6D64591C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572" y="9228138"/>
            <a:ext cx="2351436" cy="4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9.00 – 12.00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5">
            <a:extLst>
              <a:ext uri="{FF2B5EF4-FFF2-40B4-BE49-F238E27FC236}">
                <a16:creationId xmlns:a16="http://schemas.microsoft.com/office/drawing/2014/main" id="{A01B3795-BCA7-428A-915A-4EE438D6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757" y="9602153"/>
            <a:ext cx="8049260" cy="87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l-PL" sz="2200" b="1" dirty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Gminny Ośrodek Pomocy Społecznej </a:t>
            </a: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Iwoniczu - Zdroju, Plac Dietla 2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17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21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Rawski, Olaf</dc:creator>
  <cp:lastModifiedBy>Dariusz Bator</cp:lastModifiedBy>
  <cp:revision>3</cp:revision>
  <dcterms:created xsi:type="dcterms:W3CDTF">2021-06-28T14:28:37Z</dcterms:created>
  <dcterms:modified xsi:type="dcterms:W3CDTF">2021-08-31T09:22:20Z</dcterms:modified>
</cp:coreProperties>
</file>